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3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7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3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0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7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3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2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0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9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37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F8C7-04C2-4939-A158-AFDFC508119B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F6DE-FB88-4E99-805E-CA2A5C3B5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240369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LO: To learn what anger feels like and understand how it affects what we do.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8786"/>
            <a:ext cx="2443946" cy="294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331564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9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Circle time!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</a:t>
            </a:r>
            <a:r>
              <a:rPr lang="en-GB" b="1" u="sng" dirty="0" smtClean="0">
                <a:latin typeface="Comic Sans MS" panose="030F0702030302020204" pitchFamily="66" charset="0"/>
              </a:rPr>
              <a:t>makes</a:t>
            </a:r>
            <a:r>
              <a:rPr lang="en-GB" dirty="0" smtClean="0">
                <a:latin typeface="Comic Sans MS" panose="030F0702030302020204" pitchFamily="66" charset="0"/>
              </a:rPr>
              <a:t> you feel angry?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do you </a:t>
            </a:r>
            <a:r>
              <a:rPr lang="en-GB" b="1" u="sng" dirty="0" smtClean="0">
                <a:latin typeface="Comic Sans MS" panose="030F0702030302020204" pitchFamily="66" charset="0"/>
              </a:rPr>
              <a:t>behave</a:t>
            </a:r>
            <a:r>
              <a:rPr lang="en-GB" dirty="0" smtClean="0">
                <a:latin typeface="Comic Sans MS" panose="030F0702030302020204" pitchFamily="66" charset="0"/>
              </a:rPr>
              <a:t> when you feel angry?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does it make you </a:t>
            </a:r>
            <a:r>
              <a:rPr lang="en-GB" b="1" u="sng" dirty="0" smtClean="0">
                <a:latin typeface="Comic Sans MS" panose="030F0702030302020204" pitchFamily="66" charset="0"/>
              </a:rPr>
              <a:t>feel</a:t>
            </a:r>
            <a:r>
              <a:rPr lang="en-GB" dirty="0" smtClean="0">
                <a:latin typeface="Comic Sans MS" panose="030F0702030302020204" pitchFamily="66" charset="0"/>
              </a:rPr>
              <a:t> inside?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What happens to your </a:t>
            </a:r>
            <a:r>
              <a:rPr lang="en-GB" b="1" u="sng" dirty="0" smtClean="0">
                <a:latin typeface="Comic Sans MS" panose="030F0702030302020204" pitchFamily="66" charset="0"/>
              </a:rPr>
              <a:t>body</a:t>
            </a:r>
            <a:r>
              <a:rPr lang="en-GB" dirty="0" smtClean="0">
                <a:latin typeface="Comic Sans MS" panose="030F0702030302020204" pitchFamily="66" charset="0"/>
              </a:rPr>
              <a:t> on the outside?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6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Activities…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pushes your buttons?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1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makes my balloon pop?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591272" cy="478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60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to let anger go…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53431"/>
            <a:ext cx="8153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Anger game!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84" y="1600200"/>
            <a:ext cx="32328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1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have you learnt?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will you try to work on?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Belly </a:t>
            </a:r>
            <a:r>
              <a:rPr lang="en-GB" smtClean="0">
                <a:latin typeface="Comic Sans MS" panose="030F0702030302020204" pitchFamily="66" charset="0"/>
              </a:rPr>
              <a:t>breathing time!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6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91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LO: To learn what anger feels like and understand how it affects what we do.</vt:lpstr>
      <vt:lpstr>Circle time!</vt:lpstr>
      <vt:lpstr>Activities…</vt:lpstr>
      <vt:lpstr>What makes my balloon pop?</vt:lpstr>
      <vt:lpstr>How to let anger go…</vt:lpstr>
      <vt:lpstr>Anger game!</vt:lpstr>
      <vt:lpstr>What have you learnt?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learn what anger feels like and understand how it affects what we do.</dc:title>
  <dc:creator>Aimee</dc:creator>
  <cp:lastModifiedBy>Aimee</cp:lastModifiedBy>
  <cp:revision>5</cp:revision>
  <dcterms:created xsi:type="dcterms:W3CDTF">2016-11-08T20:17:42Z</dcterms:created>
  <dcterms:modified xsi:type="dcterms:W3CDTF">2016-11-08T20:33:03Z</dcterms:modified>
</cp:coreProperties>
</file>